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135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667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618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479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58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761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421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203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001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007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858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E129-16FD-40D2-BB48-DF3520222FDE}" type="datetimeFigureOut">
              <a:rPr lang="fr-BE" smtClean="0"/>
              <a:t>03/09/2015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B646-FEA7-441B-B27C-8A9353BCF0B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94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89" y="0"/>
            <a:ext cx="92156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17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56662" cy="66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94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4463"/>
            <a:ext cx="9009062" cy="65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68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1600"/>
            <a:ext cx="9009062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80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56662" cy="657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74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1125"/>
            <a:ext cx="8951912" cy="67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97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999537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2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1125"/>
            <a:ext cx="8951912" cy="67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0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3" y="-14216"/>
            <a:ext cx="9687107" cy="711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04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30175"/>
            <a:ext cx="8818562" cy="673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70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94762" cy="66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06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970962" cy="651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4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4463"/>
            <a:ext cx="9009062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1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44463"/>
            <a:ext cx="9085262" cy="661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1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4463"/>
            <a:ext cx="9009062" cy="66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56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1600"/>
            <a:ext cx="9009062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141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Affichage à l'écran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BIM-IBGE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PAES Marylou</dc:creator>
  <cp:lastModifiedBy>PAES Marylou</cp:lastModifiedBy>
  <cp:revision>2</cp:revision>
  <dcterms:created xsi:type="dcterms:W3CDTF">2015-09-03T08:06:18Z</dcterms:created>
  <dcterms:modified xsi:type="dcterms:W3CDTF">2015-09-03T08:20:52Z</dcterms:modified>
</cp:coreProperties>
</file>